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>
      <p:cViewPr varScale="1">
        <p:scale>
          <a:sx n="68" d="100"/>
          <a:sy n="68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2025. 02. 22.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2025. 02. 22.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2025. 02. 22.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2025. 02. 22.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2025. 02. 22.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2025. 02. 22.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2025. 02. 22.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2025. 02. 22.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2025. 02. 22.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2025. 02. 22.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2025. 02. 22.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2025. 02. 22.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Bölcsődei kukucskáló</a:t>
            </a:r>
            <a:br>
              <a:rPr lang="hu-HU" dirty="0" smtClean="0"/>
            </a:br>
            <a:r>
              <a:rPr lang="hu-HU" sz="2000" dirty="0" smtClean="0"/>
              <a:t>Szigetbecse Tóparti Óvoda és Mini Bölcsőde</a:t>
            </a:r>
            <a:endParaRPr lang="hu-H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40423_174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875" y="0"/>
            <a:ext cx="3888333" cy="66132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öl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2736304" cy="2553601"/>
          </a:xfrm>
          <a:prstGeom prst="rect">
            <a:avLst/>
          </a:prstGeom>
        </p:spPr>
      </p:pic>
      <p:pic>
        <p:nvPicPr>
          <p:cNvPr id="4" name="Kép 3" descr="IMG_20240423_135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2625756" cy="35010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75656" y="479715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 első lépések! Indulás a Bölcsődébe</a:t>
            </a:r>
            <a:r>
              <a:rPr lang="hu-HU" sz="2800" dirty="0" smtClean="0"/>
              <a:t>!</a:t>
            </a:r>
            <a:endParaRPr lang="hu-H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796136" y="170080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 smtClean="0"/>
          </a:p>
          <a:p>
            <a:endParaRPr lang="hu-HU" b="1" dirty="0"/>
          </a:p>
        </p:txBody>
      </p:sp>
      <p:pic>
        <p:nvPicPr>
          <p:cNvPr id="6" name="Kép 5" descr="IMG_20240423_14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2679762" cy="3573016"/>
          </a:xfrm>
          <a:prstGeom prst="rect">
            <a:avLst/>
          </a:prstGeom>
        </p:spPr>
      </p:pic>
      <p:pic>
        <p:nvPicPr>
          <p:cNvPr id="7" name="Kép 6" descr="IMG_20240423_14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268760"/>
            <a:ext cx="3795886" cy="506118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331640" y="18864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Így érkezel az öltözőbe! Itt cseréled le a cipődet és beakasztod a szekrényedbe a kabátodat!</a:t>
            </a:r>
            <a:endParaRPr lang="hu-H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40423_14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353948" cy="580526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436097" y="1124744"/>
            <a:ext cx="34563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fürdőszobába folytatódik az utad. Ahol anya kicseréli a pelenkádat, ha szükséges vagy ha már olyan nagy vagy használod a W. c.-t, majd kezet, arcot mosol, törölközöl. Végül elköszönsz anyától, apától és bejössz hozzánk a csoportszobába.</a:t>
            </a:r>
            <a:endParaRPr lang="hu-H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40423_14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1840" cy="4175787"/>
          </a:xfrm>
          <a:prstGeom prst="rect">
            <a:avLst/>
          </a:prstGeom>
        </p:spPr>
      </p:pic>
      <p:pic>
        <p:nvPicPr>
          <p:cNvPr id="3" name="Kép 2" descr="IMG_20240423_140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492896"/>
            <a:ext cx="3075806" cy="4101075"/>
          </a:xfrm>
          <a:prstGeom prst="rect">
            <a:avLst/>
          </a:prstGeom>
        </p:spPr>
      </p:pic>
      <p:pic>
        <p:nvPicPr>
          <p:cNvPr id="4" name="Kép 3" descr="IMG_20240423_140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8640"/>
            <a:ext cx="2018760" cy="2691680"/>
          </a:xfrm>
          <a:prstGeom prst="rect">
            <a:avLst/>
          </a:prstGeom>
        </p:spPr>
      </p:pic>
      <p:pic>
        <p:nvPicPr>
          <p:cNvPr id="5" name="Kép 4" descr="IMG_20240423_140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332989"/>
            <a:ext cx="2643758" cy="352501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228183" y="260648"/>
            <a:ext cx="25202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Itt sok játék, jó kedv és kis barátok várnak rád. </a:t>
            </a:r>
            <a:endParaRPr lang="hu-H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40423_140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11810" cy="4149080"/>
          </a:xfrm>
          <a:prstGeom prst="rect">
            <a:avLst/>
          </a:prstGeom>
        </p:spPr>
      </p:pic>
      <p:pic>
        <p:nvPicPr>
          <p:cNvPr id="3" name="Kép 2" descr="IMG_20240423_140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2210" y="2948947"/>
            <a:ext cx="2931790" cy="3909053"/>
          </a:xfrm>
          <a:prstGeom prst="rect">
            <a:avLst/>
          </a:prstGeom>
        </p:spPr>
      </p:pic>
      <p:pic>
        <p:nvPicPr>
          <p:cNvPr id="4" name="Kép 3" descr="IMG_20240423_140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5728" y="0"/>
            <a:ext cx="2196752" cy="2929003"/>
          </a:xfrm>
          <a:prstGeom prst="rect">
            <a:avLst/>
          </a:prstGeom>
        </p:spPr>
      </p:pic>
      <p:pic>
        <p:nvPicPr>
          <p:cNvPr id="5" name="Kép 4" descr="IMG_20240423_1402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780928"/>
            <a:ext cx="2859782" cy="381304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563888" y="404664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Mesélek majd, énekelünk, mondókázunk, bábozunk. Ha kedved tartja főzőcskézhetsz, vásárolhatsz, te lehetsz a doktor. Kirakókkal ismerkedhetsz.</a:t>
            </a:r>
            <a:endParaRPr lang="hu-H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40423_140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27834" cy="4437112"/>
          </a:xfrm>
          <a:prstGeom prst="rect">
            <a:avLst/>
          </a:prstGeom>
        </p:spPr>
      </p:pic>
      <p:pic>
        <p:nvPicPr>
          <p:cNvPr id="3" name="Kép 2" descr="IMG_20240423_140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2190" y="2708920"/>
            <a:ext cx="3111810" cy="414908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499991" y="332656"/>
            <a:ext cx="28083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Készülnek majd alkotások, sok szép műremek. Megismerkedsz eszközökkel, technikákkal, ami majd örömet szerez.</a:t>
            </a:r>
            <a:endParaRPr lang="hu-H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3" y="5085184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Hangszerek is várnak rád, mind más hangot ad.</a:t>
            </a:r>
          </a:p>
          <a:p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Kis kezed nyomán megszólal. Ismerkedünk zenével is, bulizunk, majd nagyokat.</a:t>
            </a:r>
            <a:endParaRPr lang="hu-H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40423_140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890210" cy="2520280"/>
          </a:xfrm>
          <a:prstGeom prst="rect">
            <a:avLst/>
          </a:prstGeom>
        </p:spPr>
      </p:pic>
      <p:pic>
        <p:nvPicPr>
          <p:cNvPr id="3" name="Kép 2" descr="IMG_20240423_140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9234" y="260648"/>
            <a:ext cx="1674186" cy="2232248"/>
          </a:xfrm>
          <a:prstGeom prst="rect">
            <a:avLst/>
          </a:prstGeom>
        </p:spPr>
      </p:pic>
      <p:pic>
        <p:nvPicPr>
          <p:cNvPr id="4" name="Kép 3" descr="IMG_20240423_140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9484" y="260648"/>
            <a:ext cx="1674186" cy="2232248"/>
          </a:xfrm>
          <a:prstGeom prst="rect">
            <a:avLst/>
          </a:prstGeom>
        </p:spPr>
      </p:pic>
      <p:pic>
        <p:nvPicPr>
          <p:cNvPr id="5" name="Kép 4" descr="IMG_20240423_1404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60648"/>
            <a:ext cx="1674186" cy="2232248"/>
          </a:xfrm>
          <a:prstGeom prst="rect">
            <a:avLst/>
          </a:prstGeom>
        </p:spPr>
      </p:pic>
      <p:pic>
        <p:nvPicPr>
          <p:cNvPr id="6" name="Kép 5" descr="IMG_20240423_1404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005064"/>
            <a:ext cx="1997714" cy="2663619"/>
          </a:xfrm>
          <a:prstGeom prst="rect">
            <a:avLst/>
          </a:prstGeom>
        </p:spPr>
      </p:pic>
      <p:pic>
        <p:nvPicPr>
          <p:cNvPr id="7" name="Kép 6" descr="IMG_20240423_1404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4193704"/>
            <a:ext cx="1998222" cy="2664296"/>
          </a:xfrm>
          <a:prstGeom prst="rect">
            <a:avLst/>
          </a:prstGeom>
        </p:spPr>
      </p:pic>
      <p:pic>
        <p:nvPicPr>
          <p:cNvPr id="8" name="Kép 7" descr="IMG_20240423_1405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3356992"/>
            <a:ext cx="2232248" cy="297633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843808" y="2924944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 vagyunk a maci csoport!</a:t>
            </a:r>
          </a:p>
          <a:p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Ezekből a jelekből választhatsz!</a:t>
            </a:r>
            <a:endParaRPr lang="hu-H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40423_140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085696" cy="2780928"/>
          </a:xfrm>
          <a:prstGeom prst="rect">
            <a:avLst/>
          </a:prstGeom>
        </p:spPr>
      </p:pic>
      <p:pic>
        <p:nvPicPr>
          <p:cNvPr id="3" name="Kép 2" descr="IMG_20240423_140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6146" y="0"/>
            <a:ext cx="3507854" cy="4677139"/>
          </a:xfrm>
          <a:prstGeom prst="rect">
            <a:avLst/>
          </a:prstGeom>
        </p:spPr>
      </p:pic>
      <p:pic>
        <p:nvPicPr>
          <p:cNvPr id="4" name="Kép 3" descr="IMG_20240423_141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140968"/>
            <a:ext cx="2787774" cy="371703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843808" y="260648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 udvaron is sokat leszünk, szaladgálunk, csúszdázunk, homokozunk, motorozunk, hintázunk és krétázunk.</a:t>
            </a:r>
            <a:endParaRPr lang="hu-H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116</TotalTime>
  <Words>181</Words>
  <Application>Microsoft Office PowerPoint</Application>
  <PresentationFormat>Diavetítés a képernyőre (4:3 oldalarány)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Bölcsődei kukucskáló Szigetbecse Tóparti Óvoda és Mini Bölcsőde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Bölcsődei kukucskáló Szigetbecse Tóparti Óvoda és Mini Bölcsőde</dc:title>
  <dc:creator>User</dc:creator>
  <cp:lastModifiedBy>User</cp:lastModifiedBy>
  <cp:revision>23</cp:revision>
  <dcterms:created xsi:type="dcterms:W3CDTF">2024-04-26T05:59:51Z</dcterms:created>
  <dcterms:modified xsi:type="dcterms:W3CDTF">2025-02-22T09:03:32Z</dcterms:modified>
</cp:coreProperties>
</file>